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16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B8F07B-078D-4789-95EF-F66124E46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41BB9AC-C40E-41C2-902A-7E1F3EA05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717C8A-B19E-439D-B45B-F3117B887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5F31-7B20-4D12-800B-11AAA5301CDD}" type="datetimeFigureOut">
              <a:rPr kumimoji="1" lang="ja-JP" altLang="en-US" smtClean="0"/>
              <a:t>2024/2/10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8C92B1-D003-48BE-B6A4-08AA81BA1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6ADE34-8F47-4EA1-BD0D-2E4B785B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0D98-3DE4-460F-8B21-CBD0CAFE0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84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5E3D40-800D-4F9B-BF5A-EEB5ED59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D2ECB72-4207-44AD-BDD9-F1B475C41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AB01EB-1C9C-47B7-9366-CE825D19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5F31-7B20-4D12-800B-11AAA5301CDD}" type="datetimeFigureOut">
              <a:rPr kumimoji="1" lang="ja-JP" altLang="en-US" smtClean="0"/>
              <a:t>2024/2/10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6822AC-2AD4-479F-8DAF-0AE12F69B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0042BB-2D2D-475D-A9DB-C7C8C234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0D98-3DE4-460F-8B21-CBD0CAFE0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214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60B715A-5DB3-47C1-92C1-40030DBAF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5A8F726-6F90-49EC-9C71-7E871E2AC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106030-A3AA-46E1-ADFB-8BDBEC4AB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5F31-7B20-4D12-800B-11AAA5301CDD}" type="datetimeFigureOut">
              <a:rPr kumimoji="1" lang="ja-JP" altLang="en-US" smtClean="0"/>
              <a:t>2024/2/10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FD003D-A3CB-4606-AB77-AAC0EFB37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A38071-75EA-467B-AADD-2DDF31C0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0D98-3DE4-460F-8B21-CBD0CAFE0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06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34F1C8-B7A2-4409-9556-41F4EC8B5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803D8F-F0F6-4E69-9E0C-87F49E88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2E0FA3-EA1D-4914-BE6F-AE5EB4C9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5F31-7B20-4D12-800B-11AAA5301CDD}" type="datetimeFigureOut">
              <a:rPr kumimoji="1" lang="ja-JP" altLang="en-US" smtClean="0"/>
              <a:t>2024/2/10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958AC8-9CC4-43DE-BC67-5B6331DC6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1457DE-1E3B-4939-A565-EDB33DFC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0D98-3DE4-460F-8B21-CBD0CAFE0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2D2391-D9C4-48DC-8B2A-80E36631D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1BCC747-A354-455C-B83D-BF3311B02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AC4AA7-D96E-474A-B37A-049FAC1F0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5F31-7B20-4D12-800B-11AAA5301CDD}" type="datetimeFigureOut">
              <a:rPr kumimoji="1" lang="ja-JP" altLang="en-US" smtClean="0"/>
              <a:t>2024/2/10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5983F3-FDC2-4A8F-A776-A53847B1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9945E7-B9C7-40C0-9D11-878D00710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0D98-3DE4-460F-8B21-CBD0CAFE0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59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47A14E-77B3-460D-B845-C9EFE6B96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BE3A36-221B-4023-AF95-D7E398CCF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8755945-0250-4269-BED5-BA653E4B4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BD668CD-9622-4754-B4DE-DFE9982E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5F31-7B20-4D12-800B-11AAA5301CDD}" type="datetimeFigureOut">
              <a:rPr kumimoji="1" lang="ja-JP" altLang="en-US" smtClean="0"/>
              <a:t>2024/2/10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321853-3061-4832-A73F-0E7B9CE6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64DAA4-FFA0-439D-A583-A63C13922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0D98-3DE4-460F-8B21-CBD0CAFE0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19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7CD6BB-ACC9-4AD8-81ED-77416F215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09D919-3E71-4AA1-9E65-F1D57AF03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8FD68C7-7CA6-4EFC-B168-3D1C62B1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1C4EB91-E84B-4816-AE5A-C585B1573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577EF32-B2A8-48AB-BFCA-963024BAB4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8E20385-2265-498B-BA1F-79AEBEB97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5F31-7B20-4D12-800B-11AAA5301CDD}" type="datetimeFigureOut">
              <a:rPr kumimoji="1" lang="ja-JP" altLang="en-US" smtClean="0"/>
              <a:t>2024/2/10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6ABA27-30B2-4176-84FC-2C619C8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8424831-0A9C-4779-B5C3-947099A0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0D98-3DE4-460F-8B21-CBD0CAFE0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0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410EB3-174B-4235-84B4-BD2CCC46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80AE8FF-FFAB-4769-8F47-BFE4C935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5F31-7B20-4D12-800B-11AAA5301CDD}" type="datetimeFigureOut">
              <a:rPr kumimoji="1" lang="ja-JP" altLang="en-US" smtClean="0"/>
              <a:t>2024/2/10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D1CE445-9C71-4D17-B2A0-B7C347D8F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72CB14-1434-4437-B396-DA91639B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0D98-3DE4-460F-8B21-CBD0CAFE0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364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83F1A08-3790-4062-9140-B3CA633C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5F31-7B20-4D12-800B-11AAA5301CDD}" type="datetimeFigureOut">
              <a:rPr kumimoji="1" lang="ja-JP" altLang="en-US" smtClean="0"/>
              <a:t>2024/2/10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6C4B417-B0AA-4057-8FBF-FF15155B6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0DE3BE-78DB-4499-8A5A-2CEA1E44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0D98-3DE4-460F-8B21-CBD0CAFE0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574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70CC90-3DDF-4EC3-8CAA-C28F9435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E1792A-F4C1-48F4-963C-E23761954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8F1C906-6532-4A7D-BE5B-7463B5D66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E80F01-42D0-40B5-B5D9-22FD53EF0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5F31-7B20-4D12-800B-11AAA5301CDD}" type="datetimeFigureOut">
              <a:rPr kumimoji="1" lang="ja-JP" altLang="en-US" smtClean="0"/>
              <a:t>2024/2/10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EA1CB2F-DE93-42BD-A7C9-BEBFEC9ED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15198E-25DB-4EBC-9D9C-D83BF61D4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0D98-3DE4-460F-8B21-CBD0CAFE0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36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E120B7-ECB5-48A5-B0BA-FDE2CEDEA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A7F85F4-A601-4FCD-B333-936DA7BA1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62F880-0DE9-4661-A0B6-586A32024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14C075C-92CC-401E-A88A-413F43C5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5F31-7B20-4D12-800B-11AAA5301CDD}" type="datetimeFigureOut">
              <a:rPr kumimoji="1" lang="ja-JP" altLang="en-US" smtClean="0"/>
              <a:t>2024/2/10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7396EE-1D2B-497C-B359-EE1C889E7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338AF80-73E1-4CDA-81D7-512ABB38F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0D98-3DE4-460F-8B21-CBD0CAFE0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19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EAC3F0B-30FF-4AED-B2C8-6BE91C8E9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275"/>
            <a:ext cx="10515600" cy="942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CE319D-E12A-4C27-B9EE-94E778438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11250"/>
            <a:ext cx="10515600" cy="50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2FB523-A4F6-4A92-A55E-9D4C19CA3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D5F31-7B20-4D12-800B-11AAA5301CDD}" type="datetimeFigureOut">
              <a:rPr kumimoji="1" lang="ja-JP" altLang="en-US" smtClean="0"/>
              <a:t>2024/2/10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9D2958-DED8-4D92-B81E-84E9B630A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79D3EF-0BA3-40DA-B569-A5991A96E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20D98-3DE4-460F-8B21-CBD0CAFE0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6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kyoto-1-hotel.jp/english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kyoto-terrsa.or.j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D5A6B132-9A3A-41B4-9B06-13D64F910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217"/>
            <a:ext cx="10515600" cy="854075"/>
          </a:xfrm>
        </p:spPr>
        <p:txBody>
          <a:bodyPr/>
          <a:lstStyle/>
          <a:p>
            <a:r>
              <a:rPr lang="en-US" altLang="ja-JP" dirty="0"/>
              <a:t>Poster presentation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AEE8B7-D355-44A3-ACAF-0BEC8157B4DB}"/>
              </a:ext>
            </a:extLst>
          </p:cNvPr>
          <p:cNvSpPr txBox="1"/>
          <p:nvPr/>
        </p:nvSpPr>
        <p:spPr>
          <a:xfrm>
            <a:off x="241733" y="1354161"/>
            <a:ext cx="8833752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Free format for the poster.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Size should be no larger than the poster board (show right figure).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Please print your poster by yourself and bring it with you on the day.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Pins for posting will be provided by the Secretariat.</a:t>
            </a:r>
            <a:endParaRPr kumimoji="1" lang="ja-JP" altLang="en-US" sz="2400" dirty="0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AE115FCC-94B0-4626-B369-F0FD602E1298}"/>
              </a:ext>
            </a:extLst>
          </p:cNvPr>
          <p:cNvGrpSpPr/>
          <p:nvPr/>
        </p:nvGrpSpPr>
        <p:grpSpPr>
          <a:xfrm>
            <a:off x="9111510" y="1100407"/>
            <a:ext cx="2832185" cy="4289109"/>
            <a:chOff x="7662410" y="1160776"/>
            <a:chExt cx="2832185" cy="4289109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DE0D873-D0D1-4410-98F6-13EA62244F6C}"/>
                </a:ext>
              </a:extLst>
            </p:cNvPr>
            <p:cNvSpPr/>
            <p:nvPr/>
          </p:nvSpPr>
          <p:spPr>
            <a:xfrm>
              <a:off x="7662410" y="2209885"/>
              <a:ext cx="2160000" cy="32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ABBFE8D8-B6B6-46BB-8754-C64439E4D299}"/>
                </a:ext>
              </a:extLst>
            </p:cNvPr>
            <p:cNvSpPr/>
            <p:nvPr/>
          </p:nvSpPr>
          <p:spPr>
            <a:xfrm>
              <a:off x="7756255" y="2299914"/>
              <a:ext cx="1990778" cy="21639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rgbClr val="FF0000"/>
                  </a:solidFill>
                </a:rPr>
                <a:t>Poster</a:t>
              </a:r>
            </a:p>
            <a:p>
              <a:pPr algn="ctr"/>
              <a:r>
                <a:rPr kumimoji="1" lang="en-US" altLang="ja-JP" dirty="0">
                  <a:solidFill>
                    <a:srgbClr val="FF0000"/>
                  </a:solidFill>
                </a:rPr>
                <a:t>area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A0962831-DBAB-4B8D-BFC2-3340D5C822CF}"/>
                </a:ext>
              </a:extLst>
            </p:cNvPr>
            <p:cNvCxnSpPr/>
            <p:nvPr/>
          </p:nvCxnSpPr>
          <p:spPr>
            <a:xfrm flipV="1">
              <a:off x="7669462" y="1308685"/>
              <a:ext cx="0" cy="901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9858717F-6B41-4061-8EA3-F8B893CAA010}"/>
                </a:ext>
              </a:extLst>
            </p:cNvPr>
            <p:cNvCxnSpPr/>
            <p:nvPr/>
          </p:nvCxnSpPr>
          <p:spPr>
            <a:xfrm flipV="1">
              <a:off x="9822410" y="1308685"/>
              <a:ext cx="0" cy="901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5D6FDEF7-BCA6-4381-89CB-0B61BADBD6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22410" y="2209885"/>
              <a:ext cx="6721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B67DE17E-78F7-42F9-AC0B-EB8011C0DB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19202" y="5449885"/>
              <a:ext cx="6721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91FAEB1C-2F0D-4579-B24C-4EE0EEED46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69462" y="1440077"/>
              <a:ext cx="2152949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14A28A5D-31DE-4394-A2D0-6C21FCC1AB57}"/>
                </a:ext>
              </a:extLst>
            </p:cNvPr>
            <p:cNvSpPr txBox="1"/>
            <p:nvPr/>
          </p:nvSpPr>
          <p:spPr>
            <a:xfrm>
              <a:off x="8276586" y="1160776"/>
              <a:ext cx="1112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1200mm</a:t>
              </a:r>
              <a:endParaRPr kumimoji="1" lang="ja-JP" altLang="en-US" dirty="0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9C948054-B834-4F4F-87AB-F8CF8A9E2B03}"/>
                </a:ext>
              </a:extLst>
            </p:cNvPr>
            <p:cNvSpPr txBox="1"/>
            <p:nvPr/>
          </p:nvSpPr>
          <p:spPr>
            <a:xfrm rot="16200000">
              <a:off x="9686219" y="3645219"/>
              <a:ext cx="1178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1800mm</a:t>
              </a:r>
              <a:endParaRPr kumimoji="1" lang="ja-JP" altLang="en-US" dirty="0"/>
            </a:p>
          </p:txBody>
        </p: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3D945FEF-78FA-44EF-8F52-F6E37D597D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5918" y="2209885"/>
              <a:ext cx="0" cy="324000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7AF1CEB0-DA2B-4A8D-9F9C-F74E1D3B7DE6}"/>
                </a:ext>
              </a:extLst>
            </p:cNvPr>
            <p:cNvSpPr txBox="1"/>
            <p:nvPr/>
          </p:nvSpPr>
          <p:spPr>
            <a:xfrm>
              <a:off x="8101956" y="4857383"/>
              <a:ext cx="1461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Poster board</a:t>
              </a:r>
              <a:endParaRPr kumimoji="1" lang="ja-JP" altLang="en-US" dirty="0"/>
            </a:p>
          </p:txBody>
        </p:sp>
      </p:grpSp>
      <p:pic>
        <p:nvPicPr>
          <p:cNvPr id="23" name="図 22">
            <a:extLst>
              <a:ext uri="{FF2B5EF4-FFF2-40B4-BE49-F238E27FC236}">
                <a16:creationId xmlns:a16="http://schemas.microsoft.com/office/drawing/2014/main" id="{9388683E-D786-44B3-A5D8-A00AAEFE3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61" y="4901409"/>
            <a:ext cx="4556039" cy="1612795"/>
          </a:xfrm>
          <a:prstGeom prst="rect">
            <a:avLst/>
          </a:prstGeom>
        </p:spPr>
      </p:pic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EEA82B56-7A0E-4A74-AFCA-77201092B56F}"/>
              </a:ext>
            </a:extLst>
          </p:cNvPr>
          <p:cNvCxnSpPr>
            <a:cxnSpLocks/>
          </p:cNvCxnSpPr>
          <p:nvPr/>
        </p:nvCxnSpPr>
        <p:spPr>
          <a:xfrm flipH="1">
            <a:off x="5511800" y="5879772"/>
            <a:ext cx="3680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3E23144-BC9E-4EDE-8A37-B2AB4AA1726E}"/>
              </a:ext>
            </a:extLst>
          </p:cNvPr>
          <p:cNvSpPr txBox="1"/>
          <p:nvPr/>
        </p:nvSpPr>
        <p:spPr>
          <a:xfrm>
            <a:off x="5879868" y="5569307"/>
            <a:ext cx="2893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Use this if you want to include the ISPF logo.</a:t>
            </a:r>
            <a:endParaRPr kumimoji="1" lang="ja-JP" altLang="en-US" dirty="0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D13B0A02-8EF1-4CE5-9C9E-32306EDFC402}"/>
              </a:ext>
            </a:extLst>
          </p:cNvPr>
          <p:cNvCxnSpPr/>
          <p:nvPr/>
        </p:nvCxnSpPr>
        <p:spPr>
          <a:xfrm>
            <a:off x="8604768" y="5423226"/>
            <a:ext cx="31559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25A3B86-4E82-46C4-9126-6E3DA4ED6AFA}"/>
              </a:ext>
            </a:extLst>
          </p:cNvPr>
          <p:cNvSpPr txBox="1"/>
          <p:nvPr/>
        </p:nvSpPr>
        <p:spPr>
          <a:xfrm>
            <a:off x="9968272" y="5388261"/>
            <a:ext cx="67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Floor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457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68B50F-8A7F-46BE-BD95-05C0D9970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Oral presentation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F648C90-92FF-4A6A-A243-9E464C5349FE}"/>
              </a:ext>
            </a:extLst>
          </p:cNvPr>
          <p:cNvSpPr txBox="1"/>
          <p:nvPr/>
        </p:nvSpPr>
        <p:spPr>
          <a:xfrm>
            <a:off x="248082" y="1318551"/>
            <a:ext cx="11569268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Free format for the slide.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Presentation time is </a:t>
            </a:r>
            <a:r>
              <a:rPr kumimoji="1" lang="en-US" altLang="ja-JP" sz="2400" dirty="0">
                <a:highlight>
                  <a:srgbClr val="FFFF00"/>
                </a:highlight>
              </a:rPr>
              <a:t>10 minutes and </a:t>
            </a:r>
            <a:r>
              <a:rPr kumimoji="1" lang="en-US" altLang="ja-JP" sz="2400" dirty="0"/>
              <a:t> </a:t>
            </a:r>
            <a:r>
              <a:rPr kumimoji="1" lang="en-US" altLang="ja-JP" sz="2400" dirty="0">
                <a:highlight>
                  <a:srgbClr val="FFFF00"/>
                </a:highlight>
              </a:rPr>
              <a:t>5 minutes </a:t>
            </a:r>
            <a:r>
              <a:rPr kumimoji="1" lang="en-US" altLang="ja-JP" sz="2400" dirty="0"/>
              <a:t>for discussion, for a </a:t>
            </a:r>
            <a:r>
              <a:rPr kumimoji="1" lang="en-US" altLang="ja-JP" sz="2400" dirty="0">
                <a:highlight>
                  <a:srgbClr val="FFFF00"/>
                </a:highlight>
              </a:rPr>
              <a:t>total of 15 minutes</a:t>
            </a:r>
            <a:r>
              <a:rPr kumimoji="1" lang="en-US" altLang="ja-JP" sz="2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ja-JP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9100C65-D9D8-42A2-9CBF-344C512CE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61" y="4901409"/>
            <a:ext cx="4556039" cy="1612795"/>
          </a:xfrm>
          <a:prstGeom prst="rect">
            <a:avLst/>
          </a:prstGeom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47AA965-1D20-4D12-9F91-6A9E259F876E}"/>
              </a:ext>
            </a:extLst>
          </p:cNvPr>
          <p:cNvCxnSpPr>
            <a:cxnSpLocks/>
          </p:cNvCxnSpPr>
          <p:nvPr/>
        </p:nvCxnSpPr>
        <p:spPr>
          <a:xfrm flipH="1">
            <a:off x="5511800" y="5879772"/>
            <a:ext cx="3680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9F5FE8-A889-43B7-BD12-365803E7FF41}"/>
              </a:ext>
            </a:extLst>
          </p:cNvPr>
          <p:cNvSpPr txBox="1"/>
          <p:nvPr/>
        </p:nvSpPr>
        <p:spPr>
          <a:xfrm>
            <a:off x="5879868" y="5569307"/>
            <a:ext cx="2893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Use this if you want to include the ISPF logo.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502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607643-4DDE-42F0-9F1C-033F2719C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Accommodation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CB9160-54FC-4291-9883-40F8163112E5}"/>
              </a:ext>
            </a:extLst>
          </p:cNvPr>
          <p:cNvSpPr txBox="1"/>
          <p:nvPr/>
        </p:nvSpPr>
        <p:spPr>
          <a:xfrm>
            <a:off x="507999" y="1111935"/>
            <a:ext cx="91283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effectLst/>
                <a:latin typeface="游ゴシック" panose="020B0400000000000000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The accommodation is "</a:t>
            </a:r>
            <a:r>
              <a:rPr lang="en-US" altLang="ja-JP" sz="1800" b="1" dirty="0">
                <a:effectLst/>
                <a:latin typeface="游ゴシック" panose="020B0400000000000000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Kyoto </a:t>
            </a:r>
            <a:r>
              <a:rPr lang="en-US" altLang="ja-JP" sz="1800" b="1" dirty="0" err="1">
                <a:effectLst/>
                <a:latin typeface="游ゴシック" panose="020B0400000000000000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Dai-ichi</a:t>
            </a:r>
            <a:r>
              <a:rPr lang="en-US" altLang="ja-JP" sz="1800" b="1" dirty="0">
                <a:effectLst/>
                <a:latin typeface="游ゴシック" panose="020B0400000000000000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 Hotel</a:t>
            </a:r>
            <a:r>
              <a:rPr lang="en-US" altLang="ja-JP" sz="1800" dirty="0">
                <a:effectLst/>
                <a:latin typeface="游ゴシック" panose="020B0400000000000000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“ for young researchers.</a:t>
            </a:r>
            <a:endParaRPr lang="ja-JP" altLang="ja-JP" sz="20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en-US" altLang="ja-JP" sz="1800" u="sng" dirty="0">
                <a:solidFill>
                  <a:srgbClr val="0000FF"/>
                </a:solidFill>
                <a:effectLst/>
                <a:latin typeface="游ゴシック" panose="020B0400000000000000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  <a:hlinkClick r:id="rId2"/>
              </a:rPr>
              <a:t>https://www.kyoto-1-hotel.jp/english/</a:t>
            </a:r>
            <a:endParaRPr lang="ja-JP" altLang="ja-JP" sz="20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A9FE643-8D6F-4B86-960B-0E996E8AF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66" y="2303274"/>
            <a:ext cx="4603987" cy="252108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E605657-84AD-4BCE-97C9-806870DABC98}"/>
              </a:ext>
            </a:extLst>
          </p:cNvPr>
          <p:cNvSpPr txBox="1"/>
          <p:nvPr/>
        </p:nvSpPr>
        <p:spPr>
          <a:xfrm>
            <a:off x="1406600" y="5084345"/>
            <a:ext cx="8416705" cy="1323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0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alibri" panose="020F0502020204030204" pitchFamily="34" charset="0"/>
              </a:rPr>
              <a:t>The hotel has been reserved by ISPF for non-smoking single rooms with breakfast for the period 10-15 March, 2024 (5 nights) .</a:t>
            </a:r>
          </a:p>
          <a:p>
            <a:pPr algn="just"/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  <a:cs typeface="Calibri" panose="020F0502020204030204" pitchFamily="34" charset="0"/>
            </a:endParaRPr>
          </a:p>
          <a:p>
            <a:pPr algn="just"/>
            <a:r>
              <a:rPr lang="en-US" altLang="ja-JP" sz="20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alibri" panose="020F0502020204030204" pitchFamily="34" charset="0"/>
              </a:rPr>
              <a:t>The accommodation fee will be paid by the ISPF Committee.</a:t>
            </a:r>
            <a:endParaRPr kumimoji="1" lang="ja-JP" altLang="en-US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984D42A-1040-48E7-ABE1-FE64E814C08E}"/>
              </a:ext>
            </a:extLst>
          </p:cNvPr>
          <p:cNvSpPr txBox="1"/>
          <p:nvPr/>
        </p:nvSpPr>
        <p:spPr>
          <a:xfrm>
            <a:off x="508000" y="1850611"/>
            <a:ext cx="7476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effectLst/>
                <a:latin typeface="游ゴシック" panose="020B0400000000000000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Please make your own arrangements</a:t>
            </a:r>
            <a:r>
              <a:rPr lang="ja-JP" altLang="en-US" dirty="0">
                <a:latin typeface="游ゴシック" panose="020B0400000000000000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 </a:t>
            </a:r>
            <a:r>
              <a:rPr lang="en-US" altLang="ja-JP" dirty="0">
                <a:latin typeface="游ゴシック" panose="020B0400000000000000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about</a:t>
            </a:r>
            <a:r>
              <a:rPr lang="ja-JP" altLang="en-US" dirty="0">
                <a:latin typeface="游ゴシック" panose="020B0400000000000000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 </a:t>
            </a:r>
            <a:r>
              <a:rPr lang="en-US" altLang="ja-JP" dirty="0">
                <a:latin typeface="游ゴシック" panose="020B0400000000000000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transportation</a:t>
            </a:r>
            <a:r>
              <a:rPr lang="ja-JP" altLang="en-US" dirty="0">
                <a:latin typeface="游ゴシック" panose="020B0400000000000000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 </a:t>
            </a:r>
            <a:r>
              <a:rPr lang="en-US" altLang="ja-JP" dirty="0">
                <a:latin typeface="游ゴシック" panose="020B0400000000000000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from KIX</a:t>
            </a:r>
            <a:r>
              <a:rPr lang="en-US" altLang="ja-JP" sz="1800" dirty="0">
                <a:effectLst/>
                <a:latin typeface="游ゴシック" panose="020B0400000000000000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.</a:t>
            </a:r>
            <a:endParaRPr lang="ja-JP" altLang="ja-JP" sz="20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897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7D356B41-E30F-46ED-9DC6-4209AFEA2CF5}"/>
              </a:ext>
            </a:extLst>
          </p:cNvPr>
          <p:cNvGrpSpPr/>
          <p:nvPr/>
        </p:nvGrpSpPr>
        <p:grpSpPr>
          <a:xfrm>
            <a:off x="6354319" y="839666"/>
            <a:ext cx="4999481" cy="5359924"/>
            <a:chOff x="2897592" y="0"/>
            <a:chExt cx="9512789" cy="10198624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C107E9EB-6B8A-4471-B74E-B3BF4EE5F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7592" y="0"/>
              <a:ext cx="9512789" cy="10198624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64089CD9-7F8B-45F3-AC80-61A17012E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83473" y="9922866"/>
              <a:ext cx="1149409" cy="177809"/>
            </a:xfrm>
            <a:prstGeom prst="rect">
              <a:avLst/>
            </a:prstGeom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A8746521-B525-46E3-AC2E-A59749CA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Venue of the seminar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7F9B88-24FF-4524-8F3A-7B45DB6355AA}"/>
              </a:ext>
            </a:extLst>
          </p:cNvPr>
          <p:cNvSpPr txBox="1"/>
          <p:nvPr/>
        </p:nvSpPr>
        <p:spPr>
          <a:xfrm>
            <a:off x="647700" y="1214735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ja-JP" sz="2000" dirty="0"/>
              <a:t>KYOTO TERRSA </a:t>
            </a:r>
            <a:br>
              <a:rPr lang="it-IT" altLang="ja-JP" sz="2000" dirty="0"/>
            </a:br>
            <a:r>
              <a:rPr lang="it-IT" altLang="ja-JP" sz="2000" dirty="0">
                <a:hlinkClick r:id="rId4"/>
              </a:rPr>
              <a:t>https://www.kyoto-terrsa.or.jp/</a:t>
            </a:r>
            <a:br>
              <a:rPr lang="it-IT" altLang="ja-JP" sz="2000" dirty="0"/>
            </a:br>
            <a:endParaRPr lang="it-IT" altLang="ja-JP" sz="2000" dirty="0"/>
          </a:p>
          <a:p>
            <a:r>
              <a:rPr lang="it-IT" altLang="ja-JP" sz="2000" dirty="0"/>
              <a:t>About 300m from Kyoto Dai-ichi Hotel. (5min by walk)</a:t>
            </a:r>
            <a:endParaRPr lang="ja-JP" altLang="en-US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94CD162-49E7-4E76-A111-640F579FAFBD}"/>
              </a:ext>
            </a:extLst>
          </p:cNvPr>
          <p:cNvSpPr txBox="1"/>
          <p:nvPr/>
        </p:nvSpPr>
        <p:spPr>
          <a:xfrm>
            <a:off x="8420100" y="1339850"/>
            <a:ext cx="1352550" cy="276999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Kyoto station</a:t>
            </a:r>
            <a:endParaRPr kumimoji="1"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F839B226-AD42-468C-A2AF-E9D9C53B2032}"/>
              </a:ext>
            </a:extLst>
          </p:cNvPr>
          <p:cNvSpPr/>
          <p:nvPr/>
        </p:nvSpPr>
        <p:spPr>
          <a:xfrm>
            <a:off x="8458200" y="4502150"/>
            <a:ext cx="165100" cy="1651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4DAFCA-995E-457E-8ED9-9FF2A9C841BE}"/>
              </a:ext>
            </a:extLst>
          </p:cNvPr>
          <p:cNvSpPr txBox="1"/>
          <p:nvPr/>
        </p:nvSpPr>
        <p:spPr>
          <a:xfrm>
            <a:off x="6270081" y="3600310"/>
            <a:ext cx="2032000" cy="55399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Accommodation</a:t>
            </a:r>
          </a:p>
          <a:p>
            <a:pPr algn="ctr"/>
            <a:r>
              <a:rPr kumimoji="1"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Kyoto </a:t>
            </a:r>
            <a:r>
              <a:rPr kumimoji="1" lang="en-US" altLang="ja-JP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Dai-ichi</a:t>
            </a:r>
            <a:r>
              <a:rPr kumimoji="1"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Hotel</a:t>
            </a:r>
            <a:endParaRPr kumimoji="1"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F3191FE-B3EC-4F35-928E-7145964BB36E}"/>
              </a:ext>
            </a:extLst>
          </p:cNvPr>
          <p:cNvSpPr txBox="1"/>
          <p:nvPr/>
        </p:nvSpPr>
        <p:spPr>
          <a:xfrm>
            <a:off x="5113562" y="4975816"/>
            <a:ext cx="2762304" cy="830997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Seminar(11</a:t>
            </a:r>
            <a:r>
              <a:rPr kumimoji="1" lang="en-US" altLang="ja-JP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</a:t>
            </a:r>
            <a:r>
              <a:rPr kumimoji="1" lang="en-US" altLang="ja-JP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March), Welcome party(11</a:t>
            </a:r>
            <a:r>
              <a:rPr kumimoji="1" lang="en-US" altLang="ja-JP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March)</a:t>
            </a:r>
          </a:p>
          <a:p>
            <a:pPr algn="ctr"/>
            <a:r>
              <a:rPr kumimoji="1"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Kyoto </a:t>
            </a:r>
            <a:r>
              <a:rPr kumimoji="1" lang="en-US" altLang="ja-JP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Terrsa</a:t>
            </a:r>
            <a:endParaRPr kumimoji="1"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97D9D77-06A4-4714-833B-AB81359EF8CF}"/>
              </a:ext>
            </a:extLst>
          </p:cNvPr>
          <p:cNvSpPr/>
          <p:nvPr/>
        </p:nvSpPr>
        <p:spPr>
          <a:xfrm rot="21421024">
            <a:off x="8070306" y="5530024"/>
            <a:ext cx="463550" cy="276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73AA606-4A05-4BCA-9E3A-EEDC1E74C038}"/>
              </a:ext>
            </a:extLst>
          </p:cNvPr>
          <p:cNvSpPr txBox="1"/>
          <p:nvPr/>
        </p:nvSpPr>
        <p:spPr>
          <a:xfrm>
            <a:off x="9664089" y="3333402"/>
            <a:ext cx="1701800" cy="830997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Subway</a:t>
            </a:r>
          </a:p>
          <a:p>
            <a:pPr algn="ctr"/>
            <a:r>
              <a:rPr lang="en-US" altLang="ja-JP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Karasuma</a:t>
            </a:r>
            <a:r>
              <a:rPr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line</a:t>
            </a:r>
          </a:p>
          <a:p>
            <a:pPr algn="ctr"/>
            <a:r>
              <a:rPr kumimoji="1"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kumimoji="1" lang="en-US" altLang="ja-JP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Kujo</a:t>
            </a:r>
            <a:r>
              <a:rPr kumimoji="1"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station”</a:t>
            </a:r>
            <a:endParaRPr kumimoji="1"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F5BFFC0C-8A0C-4D80-AC75-46D75D738C65}"/>
              </a:ext>
            </a:extLst>
          </p:cNvPr>
          <p:cNvSpPr/>
          <p:nvPr/>
        </p:nvSpPr>
        <p:spPr>
          <a:xfrm>
            <a:off x="9347200" y="4302899"/>
            <a:ext cx="381000" cy="850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88496884-57C0-4D72-9618-282C0D2A6AA3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8190318" y="4164399"/>
            <a:ext cx="292060" cy="361929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62E98E0-DF1F-4DC1-A40A-FCB414EFA5C7}"/>
              </a:ext>
            </a:extLst>
          </p:cNvPr>
          <p:cNvCxnSpPr>
            <a:cxnSpLocks/>
          </p:cNvCxnSpPr>
          <p:nvPr/>
        </p:nvCxnSpPr>
        <p:spPr>
          <a:xfrm>
            <a:off x="7887955" y="5308779"/>
            <a:ext cx="213429" cy="21120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887005F8-6F78-43D3-9FDF-F14145E3E483}"/>
              </a:ext>
            </a:extLst>
          </p:cNvPr>
          <p:cNvCxnSpPr>
            <a:cxnSpLocks/>
          </p:cNvCxnSpPr>
          <p:nvPr/>
        </p:nvCxnSpPr>
        <p:spPr>
          <a:xfrm flipH="1">
            <a:off x="9652319" y="4164399"/>
            <a:ext cx="189862" cy="24642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07037DE-F72C-49CF-A6FD-E677E42CCF5D}"/>
              </a:ext>
            </a:extLst>
          </p:cNvPr>
          <p:cNvSpPr txBox="1"/>
          <p:nvPr/>
        </p:nvSpPr>
        <p:spPr>
          <a:xfrm>
            <a:off x="4394200" y="3631278"/>
            <a:ext cx="1701800" cy="830997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Kintetsu</a:t>
            </a:r>
          </a:p>
          <a:p>
            <a:pPr algn="ctr"/>
            <a:r>
              <a:rPr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Kyoto line</a:t>
            </a:r>
          </a:p>
          <a:p>
            <a:pPr algn="ctr"/>
            <a:r>
              <a:rPr kumimoji="1"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kumimoji="1" lang="en-US" altLang="ja-JP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Toji</a:t>
            </a:r>
            <a:r>
              <a:rPr kumimoji="1"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station”</a:t>
            </a:r>
            <a:endParaRPr kumimoji="1"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BF4080D-E8C2-43BC-AA50-F9472353F8D1}"/>
              </a:ext>
            </a:extLst>
          </p:cNvPr>
          <p:cNvCxnSpPr>
            <a:cxnSpLocks/>
          </p:cNvCxnSpPr>
          <p:nvPr/>
        </p:nvCxnSpPr>
        <p:spPr>
          <a:xfrm>
            <a:off x="6096000" y="4239041"/>
            <a:ext cx="545609" cy="26867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楕円 24">
            <a:extLst>
              <a:ext uri="{FF2B5EF4-FFF2-40B4-BE49-F238E27FC236}">
                <a16:creationId xmlns:a16="http://schemas.microsoft.com/office/drawing/2014/main" id="{C9B5806B-F230-4C1E-8DA4-B3CE5162ECD8}"/>
              </a:ext>
            </a:extLst>
          </p:cNvPr>
          <p:cNvSpPr/>
          <p:nvPr/>
        </p:nvSpPr>
        <p:spPr>
          <a:xfrm>
            <a:off x="6661309" y="4303791"/>
            <a:ext cx="381000" cy="3967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879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235</Words>
  <Application>Microsoft Office PowerPoint</Application>
  <PresentationFormat>ワイド画面</PresentationFormat>
  <Paragraphs>37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ＭＳ Ｐゴシック</vt:lpstr>
      <vt:lpstr>游ゴシック</vt:lpstr>
      <vt:lpstr>Arial</vt:lpstr>
      <vt:lpstr>Calibri</vt:lpstr>
      <vt:lpstr>Office テーマ</vt:lpstr>
      <vt:lpstr>Poster presentation</vt:lpstr>
      <vt:lpstr>Oral presentation</vt:lpstr>
      <vt:lpstr>Accommodation</vt:lpstr>
      <vt:lpstr>Venue of the seminar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presentation</dc:title>
  <dc:creator>名城大学 教員</dc:creator>
  <cp:lastModifiedBy>名城大学 教員</cp:lastModifiedBy>
  <cp:revision>15</cp:revision>
  <cp:lastPrinted>2024-02-10T11:29:05Z</cp:lastPrinted>
  <dcterms:created xsi:type="dcterms:W3CDTF">2024-02-02T11:00:17Z</dcterms:created>
  <dcterms:modified xsi:type="dcterms:W3CDTF">2024-02-10T11:29:47Z</dcterms:modified>
</cp:coreProperties>
</file>